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72" r:id="rId3"/>
    <p:sldId id="267" r:id="rId4"/>
    <p:sldId id="269" r:id="rId5"/>
    <p:sldId id="27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5226" autoAdjust="0"/>
  </p:normalViewPr>
  <p:slideViewPr>
    <p:cSldViewPr snapToGrid="0">
      <p:cViewPr varScale="1">
        <p:scale>
          <a:sx n="78" d="100"/>
          <a:sy n="78" d="100"/>
        </p:scale>
        <p:origin x="845"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22/03/2021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there are other children in the home then parents will need to find an activity that they are able to do whilst they have the one-to-one time with the other child, remind them that they will get their turn. </a:t>
            </a:r>
          </a:p>
          <a:p>
            <a:endParaRPr lang="en-GB" dirty="0"/>
          </a:p>
          <a:p>
            <a:r>
              <a:rPr lang="en-GB" dirty="0"/>
              <a:t>Parents will need to ask their children what activity they would like to do and follow their lead.  Encourage them to offer suggestions of activities that they know they like if their children are finding it difficult to pick something (remember that the activity must still follow their family's household rules).</a:t>
            </a:r>
          </a:p>
          <a:p>
            <a:endParaRPr lang="en-GB" dirty="0"/>
          </a:p>
          <a:p>
            <a:r>
              <a:rPr lang="en-GB" dirty="0"/>
              <a:t>Parents must not tell the children how to play or criticize what they are doing and should avoid asking lots of questions, instead wait for them to invite you to join in, make comments on what they are doing and just being there watching them can be enough.</a:t>
            </a:r>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716748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there are other children in the home then parents will need to find an activity that they are able to do whilst they have the one-to-one time with the other child, remind them that they will get their turn. </a:t>
            </a:r>
          </a:p>
          <a:p>
            <a:endParaRPr lang="en-GB" dirty="0"/>
          </a:p>
          <a:p>
            <a:r>
              <a:rPr lang="en-GB" dirty="0"/>
              <a:t>Parents will need to ask their children what activity they would like to do and follow their lead.  Encourage them to offer suggestions of activities that they know they like if their children are finding it difficult to pick something (remember that the activity must still follow their family's household rules).</a:t>
            </a:r>
          </a:p>
          <a:p>
            <a:endParaRPr lang="en-GB" dirty="0"/>
          </a:p>
          <a:p>
            <a:r>
              <a:rPr lang="en-GB" dirty="0"/>
              <a:t>Parents must not tell the children how to play or criticize what they are doing and should avoid asking lots of questions, instead wait for them to invite you to join in, make comments on what they are doing and just being there watching them can be enough.</a:t>
            </a:r>
          </a:p>
        </p:txBody>
      </p:sp>
      <p:sp>
        <p:nvSpPr>
          <p:cNvPr id="4" name="Slide Number Placeholder 3"/>
          <p:cNvSpPr>
            <a:spLocks noGrp="1"/>
          </p:cNvSpPr>
          <p:nvPr>
            <p:ph type="sldNum" sz="quarter" idx="5"/>
          </p:nvPr>
        </p:nvSpPr>
        <p:spPr/>
        <p:txBody>
          <a:bodyPr/>
          <a:lstStyle/>
          <a:p>
            <a:fld id="{0C28F774-D1A6-4003-9D8E-2E295043FEE2}" type="slidenum">
              <a:rPr lang="en-GB" smtClean="0"/>
              <a:t>3</a:t>
            </a:fld>
            <a:endParaRPr lang="en-GB"/>
          </a:p>
        </p:txBody>
      </p:sp>
    </p:spTree>
    <p:extLst>
      <p:ext uri="{BB962C8B-B14F-4D97-AF65-F5344CB8AC3E}">
        <p14:creationId xmlns:p14="http://schemas.microsoft.com/office/powerpoint/2010/main" val="1962135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lots of activities parents can do with their children and a few examples are books, puzzles, arts and craft, bricks, cars, dolls, sand/water play, board and card games, park, bikes and scooters, window shopping, going for a hot chocolate or ice cream, taking the dog for a walk.</a:t>
            </a:r>
          </a:p>
          <a:p>
            <a:endParaRPr lang="en-GB" dirty="0"/>
          </a:p>
          <a:p>
            <a:r>
              <a:rPr lang="en-GB" dirty="0"/>
              <a:t>These activities should be low cost/no cost as this is about spending time not money, parents can however, on occasion, do more expensive activities to fit in with their budget.</a:t>
            </a:r>
          </a:p>
        </p:txBody>
      </p:sp>
      <p:sp>
        <p:nvSpPr>
          <p:cNvPr id="4" name="Slide Number Placeholder 3"/>
          <p:cNvSpPr>
            <a:spLocks noGrp="1"/>
          </p:cNvSpPr>
          <p:nvPr>
            <p:ph type="sldNum" sz="quarter" idx="5"/>
          </p:nvPr>
        </p:nvSpPr>
        <p:spPr/>
        <p:txBody>
          <a:bodyPr/>
          <a:lstStyle/>
          <a:p>
            <a:fld id="{0C28F774-D1A6-4003-9D8E-2E295043FEE2}" type="slidenum">
              <a:rPr lang="en-GB" smtClean="0"/>
              <a:t>4</a:t>
            </a:fld>
            <a:endParaRPr lang="en-GB"/>
          </a:p>
        </p:txBody>
      </p:sp>
    </p:spTree>
    <p:extLst>
      <p:ext uri="{BB962C8B-B14F-4D97-AF65-F5344CB8AC3E}">
        <p14:creationId xmlns:p14="http://schemas.microsoft.com/office/powerpoint/2010/main" val="3171506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lots of activities parents can do with their children and a few examples are books, puzzles, arts and craft, bricks, cars, dolls, sand/water play, board and card games, park, bikes and scooters, window shopping, going for a hot chocolate or ice cream, taking the dog for a walk.</a:t>
            </a:r>
          </a:p>
          <a:p>
            <a:endParaRPr lang="en-GB" dirty="0"/>
          </a:p>
          <a:p>
            <a:r>
              <a:rPr lang="en-GB" dirty="0"/>
              <a:t>These activities should be low cost/no cost as this is about spending time not money, parents can however, on occasion, do more expensive activities to fit in with their budget.</a:t>
            </a:r>
          </a:p>
        </p:txBody>
      </p:sp>
      <p:sp>
        <p:nvSpPr>
          <p:cNvPr id="4" name="Slide Number Placeholder 3"/>
          <p:cNvSpPr>
            <a:spLocks noGrp="1"/>
          </p:cNvSpPr>
          <p:nvPr>
            <p:ph type="sldNum" sz="quarter" idx="5"/>
          </p:nvPr>
        </p:nvSpPr>
        <p:spPr/>
        <p:txBody>
          <a:bodyPr/>
          <a:lstStyle/>
          <a:p>
            <a:fld id="{0C28F774-D1A6-4003-9D8E-2E295043FEE2}" type="slidenum">
              <a:rPr lang="en-GB" smtClean="0"/>
              <a:t>5</a:t>
            </a:fld>
            <a:endParaRPr lang="en-GB"/>
          </a:p>
        </p:txBody>
      </p:sp>
    </p:spTree>
    <p:extLst>
      <p:ext uri="{BB962C8B-B14F-4D97-AF65-F5344CB8AC3E}">
        <p14:creationId xmlns:p14="http://schemas.microsoft.com/office/powerpoint/2010/main" val="1966974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22/03/2021</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22/03/2021</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1: ONE TO ONE TIME</a:t>
            </a:r>
          </a:p>
          <a:p>
            <a:endParaRPr lang="en-GB" b="1" spc="300" dirty="0">
              <a:solidFill>
                <a:schemeClr val="bg1"/>
              </a:solidFill>
              <a:latin typeface="Gotham" panose="02000504050000020004" pitchFamily="2" charset="0"/>
            </a:endParaRP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ONE TO ONE TIME</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Helps us to bond with our child/teenager</a:t>
            </a:r>
          </a:p>
          <a:p>
            <a:pPr>
              <a:lnSpc>
                <a:spcPct val="150000"/>
              </a:lnSpc>
              <a:buClr>
                <a:srgbClr val="D43533"/>
              </a:buClr>
            </a:pPr>
            <a:r>
              <a:rPr lang="en-GB" sz="2400" dirty="0">
                <a:solidFill>
                  <a:srgbClr val="515050"/>
                </a:solidFill>
                <a:latin typeface="GOTHAM-BOOK" panose="02000504050000020004" pitchFamily="2" charset="0"/>
              </a:rPr>
              <a:t>Shows that we care and makes them feel loved </a:t>
            </a:r>
          </a:p>
          <a:p>
            <a:pPr>
              <a:lnSpc>
                <a:spcPct val="150000"/>
              </a:lnSpc>
              <a:buClr>
                <a:srgbClr val="D43533"/>
              </a:buClr>
            </a:pPr>
            <a:r>
              <a:rPr lang="en-GB" sz="2400" dirty="0">
                <a:solidFill>
                  <a:srgbClr val="515050"/>
                </a:solidFill>
                <a:latin typeface="GOTHAM-BOOK" panose="02000504050000020004" pitchFamily="2" charset="0"/>
              </a:rPr>
              <a:t>Builds their self-esteem</a:t>
            </a:r>
          </a:p>
          <a:p>
            <a:pPr>
              <a:lnSpc>
                <a:spcPct val="150000"/>
              </a:lnSpc>
              <a:buClr>
                <a:srgbClr val="D43533"/>
              </a:buClr>
            </a:pPr>
            <a:r>
              <a:rPr lang="en-GB" sz="2400" dirty="0">
                <a:solidFill>
                  <a:srgbClr val="515050"/>
                </a:solidFill>
                <a:latin typeface="GOTHAM-BOOK" panose="02000504050000020004" pitchFamily="2" charset="0"/>
              </a:rPr>
              <a:t>Gives the parent an opportunity to understand their child</a:t>
            </a:r>
          </a:p>
          <a:p>
            <a:pPr>
              <a:lnSpc>
                <a:spcPct val="150000"/>
              </a:lnSpc>
              <a:buClr>
                <a:srgbClr val="D43533"/>
              </a:buClr>
            </a:pPr>
            <a:r>
              <a:rPr lang="en-GB" sz="2400" dirty="0">
                <a:solidFill>
                  <a:srgbClr val="515050"/>
                </a:solidFill>
                <a:latin typeface="GOTHAM-BOOK" panose="02000504050000020004" pitchFamily="2" charset="0"/>
              </a:rPr>
              <a:t>Helps the child learn to trust the parent</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70811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ONE TO ONE TIME</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10-15mins a day per child or an hour a week for older children</a:t>
            </a:r>
          </a:p>
          <a:p>
            <a:pPr>
              <a:lnSpc>
                <a:spcPct val="150000"/>
              </a:lnSpc>
              <a:buClr>
                <a:srgbClr val="D43533"/>
              </a:buClr>
            </a:pPr>
            <a:r>
              <a:rPr lang="en-GB" sz="2400" dirty="0">
                <a:solidFill>
                  <a:srgbClr val="515050"/>
                </a:solidFill>
                <a:latin typeface="GOTHAM-BOOK" panose="02000504050000020004" pitchFamily="2" charset="0"/>
              </a:rPr>
              <a:t>Needs the parent’s full attention – no tv/phones</a:t>
            </a:r>
          </a:p>
          <a:p>
            <a:pPr>
              <a:lnSpc>
                <a:spcPct val="150000"/>
              </a:lnSpc>
              <a:buClr>
                <a:srgbClr val="D43533"/>
              </a:buClr>
            </a:pPr>
            <a:r>
              <a:rPr lang="en-GB" sz="2400" dirty="0">
                <a:solidFill>
                  <a:srgbClr val="515050"/>
                </a:solidFill>
                <a:latin typeface="GOTHAM-BOOK" panose="02000504050000020004" pitchFamily="2" charset="0"/>
              </a:rPr>
              <a:t>Parents can use existing time </a:t>
            </a:r>
            <a:r>
              <a:rPr lang="en-GB" sz="2400" dirty="0" err="1">
                <a:solidFill>
                  <a:srgbClr val="515050"/>
                </a:solidFill>
                <a:latin typeface="GOTHAM-BOOK" panose="02000504050000020004" pitchFamily="2" charset="0"/>
              </a:rPr>
              <a:t>eg</a:t>
            </a:r>
            <a:r>
              <a:rPr lang="en-GB" sz="2400" dirty="0">
                <a:solidFill>
                  <a:srgbClr val="515050"/>
                </a:solidFill>
                <a:latin typeface="GOTHAM-BOOK" panose="02000504050000020004" pitchFamily="2" charset="0"/>
              </a:rPr>
              <a:t> bath time, driving to school</a:t>
            </a:r>
          </a:p>
          <a:p>
            <a:pPr>
              <a:lnSpc>
                <a:spcPct val="150000"/>
              </a:lnSpc>
              <a:buClr>
                <a:srgbClr val="D43533"/>
              </a:buClr>
            </a:pPr>
            <a:r>
              <a:rPr lang="en-GB" sz="2400" dirty="0">
                <a:solidFill>
                  <a:srgbClr val="515050"/>
                </a:solidFill>
                <a:latin typeface="GOTHAM-BOOK" panose="02000504050000020004" pitchFamily="2" charset="0"/>
              </a:rPr>
              <a:t>Provide an activity for the other children or take it in turns with another adult where possible</a:t>
            </a:r>
          </a:p>
          <a:p>
            <a:pPr>
              <a:lnSpc>
                <a:spcPct val="150000"/>
              </a:lnSpc>
              <a:buClr>
                <a:srgbClr val="D43533"/>
              </a:buClr>
            </a:pPr>
            <a:endParaRPr lang="en-GB" sz="2400" dirty="0">
              <a:solidFill>
                <a:srgbClr val="515050"/>
              </a:solidFill>
              <a:latin typeface="GOTHAM-BOOK" panose="02000504050000020004" pitchFamily="2" charset="0"/>
            </a:endParaRP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66109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HOW TO DO ONE TO ONE TIME: child-led play or conversation</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Ask your child what they would like to do/ talk about</a:t>
            </a:r>
          </a:p>
          <a:p>
            <a:pPr>
              <a:lnSpc>
                <a:spcPct val="150000"/>
              </a:lnSpc>
              <a:buClr>
                <a:srgbClr val="D43533"/>
              </a:buClr>
            </a:pPr>
            <a:r>
              <a:rPr lang="en-GB" sz="2400" dirty="0">
                <a:solidFill>
                  <a:srgbClr val="515050"/>
                </a:solidFill>
                <a:latin typeface="GOTHAM-BOOK" panose="02000504050000020004" pitchFamily="2" charset="0"/>
              </a:rPr>
              <a:t>Let them play how they want to play/ talk about what they want to talk about</a:t>
            </a:r>
          </a:p>
          <a:p>
            <a:pPr>
              <a:lnSpc>
                <a:spcPct val="150000"/>
              </a:lnSpc>
              <a:buClr>
                <a:srgbClr val="D43533"/>
              </a:buClr>
            </a:pPr>
            <a:r>
              <a:rPr lang="en-GB" sz="2400" dirty="0">
                <a:solidFill>
                  <a:srgbClr val="515050"/>
                </a:solidFill>
                <a:latin typeface="GOTHAM-BOOK" panose="02000504050000020004" pitchFamily="2" charset="0"/>
              </a:rPr>
              <a:t>Watching and commentating can be enough</a:t>
            </a:r>
          </a:p>
          <a:p>
            <a:pPr>
              <a:lnSpc>
                <a:spcPct val="150000"/>
              </a:lnSpc>
              <a:buClr>
                <a:srgbClr val="D43533"/>
              </a:buClr>
            </a:pPr>
            <a:r>
              <a:rPr lang="en-GB" sz="2400" dirty="0">
                <a:solidFill>
                  <a:srgbClr val="515050"/>
                </a:solidFill>
                <a:latin typeface="GOTHAM-BOOK" panose="02000504050000020004" pitchFamily="2" charset="0"/>
              </a:rPr>
              <a:t>Don’t tell your child how to play or criticise</a:t>
            </a:r>
          </a:p>
          <a:p>
            <a:pPr>
              <a:lnSpc>
                <a:spcPct val="150000"/>
              </a:lnSpc>
              <a:buClr>
                <a:srgbClr val="D43533"/>
              </a:buClr>
            </a:pPr>
            <a:r>
              <a:rPr lang="en-GB" sz="2400" dirty="0">
                <a:solidFill>
                  <a:srgbClr val="515050"/>
                </a:solidFill>
                <a:latin typeface="GOTHAM-BOOK" panose="02000504050000020004" pitchFamily="2" charset="0"/>
              </a:rPr>
              <a:t>Avoid asking lots of questions – let them play/talk</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101365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725051" y="232628"/>
            <a:ext cx="10515600" cy="1325563"/>
          </a:xfrm>
        </p:spPr>
        <p:txBody>
          <a:bodyPr>
            <a:normAutofit/>
          </a:bodyPr>
          <a:lstStyle/>
          <a:p>
            <a:r>
              <a:rPr lang="en-GB" sz="2400" b="1" spc="300" dirty="0">
                <a:solidFill>
                  <a:srgbClr val="515050"/>
                </a:solidFill>
                <a:latin typeface="Gotham" panose="02000504050000020004" pitchFamily="2" charset="0"/>
              </a:rPr>
              <a:t>TIME NOT MONEY</a:t>
            </a: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a:bodyPr>
          <a:lstStyle/>
          <a:p>
            <a:pPr>
              <a:lnSpc>
                <a:spcPct val="150000"/>
              </a:lnSpc>
              <a:buClr>
                <a:srgbClr val="D43533"/>
              </a:buClr>
            </a:pPr>
            <a:r>
              <a:rPr lang="en-GB" sz="2400" dirty="0">
                <a:solidFill>
                  <a:srgbClr val="515050"/>
                </a:solidFill>
                <a:latin typeface="GOTHAM-BOOK" panose="02000504050000020004" pitchFamily="2" charset="0"/>
              </a:rPr>
              <a:t>Unstructured play for young children (if possible)</a:t>
            </a:r>
          </a:p>
          <a:p>
            <a:pPr>
              <a:lnSpc>
                <a:spcPct val="150000"/>
              </a:lnSpc>
              <a:buClr>
                <a:srgbClr val="D43533"/>
              </a:buClr>
            </a:pPr>
            <a:r>
              <a:rPr lang="en-GB" sz="2400" dirty="0">
                <a:solidFill>
                  <a:srgbClr val="515050"/>
                </a:solidFill>
                <a:latin typeface="GOTHAM-BOOK" panose="02000504050000020004" pitchFamily="2" charset="0"/>
              </a:rPr>
              <a:t>Child-led conversation for older children</a:t>
            </a:r>
          </a:p>
          <a:p>
            <a:pPr>
              <a:lnSpc>
                <a:spcPct val="150000"/>
              </a:lnSpc>
              <a:buClr>
                <a:srgbClr val="D43533"/>
              </a:buClr>
            </a:pPr>
            <a:r>
              <a:rPr lang="en-GB" sz="2400" dirty="0">
                <a:solidFill>
                  <a:srgbClr val="515050"/>
                </a:solidFill>
                <a:latin typeface="GOTHAM-BOOK" panose="02000504050000020004" pitchFamily="2" charset="0"/>
              </a:rPr>
              <a:t>Avoid asking lots of questions – let them play/talk</a:t>
            </a:r>
          </a:p>
          <a:p>
            <a:pPr marL="0" indent="0">
              <a:lnSpc>
                <a:spcPct val="150000"/>
              </a:lnSpc>
              <a:buClr>
                <a:srgbClr val="D43533"/>
              </a:buClr>
              <a:buNone/>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a:p>
            <a:pPr>
              <a:lnSpc>
                <a:spcPct val="150000"/>
              </a:lnSpc>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7961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TotalTime>
  <Words>701</Words>
  <Application>Microsoft Office PowerPoint</Application>
  <PresentationFormat>Widescreen</PresentationFormat>
  <Paragraphs>48</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Gotham</vt:lpstr>
      <vt:lpstr>GOTHAM-BOOK</vt:lpstr>
      <vt:lpstr>Office Theme</vt:lpstr>
      <vt:lpstr>PowerPoint Presentation</vt:lpstr>
      <vt:lpstr>ONE TO ONE TIME</vt:lpstr>
      <vt:lpstr>ONE TO ONE TIME</vt:lpstr>
      <vt:lpstr>HOW TO DO ONE TO ONE TIME: child-led play or conversation</vt:lpstr>
      <vt:lpstr>TIME NOT MONEY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41</cp:revision>
  <dcterms:created xsi:type="dcterms:W3CDTF">2020-11-24T13:02:49Z</dcterms:created>
  <dcterms:modified xsi:type="dcterms:W3CDTF">2021-03-22T09:46:48Z</dcterms:modified>
</cp:coreProperties>
</file>