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183AC3-4EA8-4433-8C2C-23C6A29466C5}">
          <p14:sldIdLst>
            <p14:sldId id="256"/>
            <p14:sldId id="258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BB"/>
    <a:srgbClr val="51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5226" autoAdjust="0"/>
  </p:normalViewPr>
  <p:slideViewPr>
    <p:cSldViewPr snapToGrid="0">
      <p:cViewPr varScale="1">
        <p:scale>
          <a:sx n="78" d="100"/>
          <a:sy n="78" d="100"/>
        </p:scale>
        <p:origin x="845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E111F-6DDE-4064-A74D-A2294AD31D8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F774-D1A6-4003-9D8E-2E295043F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1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1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week we looked at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giving attention to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 do want to see using specific and positive praise. This week we’ll start by looking at ignoring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bad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09600" marR="739140">
              <a:spcAft>
                <a:spcPts val="0"/>
              </a:spcAft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09600" marR="739140">
              <a:spcAft>
                <a:spcPts val="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bad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stop over time when they have been successfully ignored by parents. Although parents can't ignore when children are harming themselves or others or are damaging property, there are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such as whining or demanding snacks between meals, which can be safely ignored.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marR="739140">
              <a:spcAft>
                <a:spcPts val="0"/>
              </a:spcAft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71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Explain to the parents that they are not ignoring the child, they are ignoring the unwanted behaviour. This needs to be made clear to the child by telling them 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You are going to ignore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</a:rPr>
              <a:t>eg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 their whining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will stop ignoring when they speak to you nicely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the video below our parent support workers Nicola and Santiago demonstrate how a parent can tell their child they are going to ignore the behaviour.</a:t>
            </a: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The behaviour is likely to get worse initially but encourage the parents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8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9A49A-62ED-4537-ABC9-0F3A0288C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80B32-6779-4F8D-9AA3-2121148EB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08AB2-CC42-470B-81A8-E62CBCBF5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2245-693F-4A24-99DF-DB399DBF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4A477-9F45-459D-ABAE-7B049B94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4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9383-3B2F-46F4-A9B7-F7A643A1E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0640C-E014-45D8-A753-97E45DC83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552F3-1BD5-4C4C-96AD-C785F9A3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285C8-BB57-45A1-A32D-6B66E5F6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7759-96F6-4681-8052-0885A6BA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0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28A7E-BF7A-45FE-BB3F-7B0B4CD1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2956C-FAF2-4E78-8B8E-12F0D1661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2CD5B-5758-4D18-94EE-DC38B31CE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06B49-156C-41F7-B229-3E16B1C5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0AB43-80E6-4789-844A-CCDF00AF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3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C4D6C-8F8A-45B9-A856-75703D54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172D6-E642-4878-B6CA-DB56AF92E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26B2-7B94-4B7A-9F8E-740D19B6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006DD-7E4F-40E2-A60C-04191BA8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DB339-FA8B-4D69-8246-86F7889C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4D27-9C04-472D-B770-6779E7F69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A576F-0DCE-467D-B0EA-58777646E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AFB92-9D3C-4D47-8112-003C8772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08D0A-7EA7-4106-AB78-90D24AF8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7CC98-8A2B-4F46-BD81-00AAA202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7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FD5A-A07D-4814-8F9F-A539664B8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6AACE-4251-46C3-ACB8-D216A0038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91709-EECD-4472-8147-CCD101015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1D763-FA65-4E33-9A94-AA105346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B0AA5-0E11-4974-BF4C-B2159200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7B95D-3428-4391-8BB1-707AE05A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7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241FF-814C-47E1-A4CC-B41F44B8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18D9C-B2BF-4797-8EA1-7D8DA2A6C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C553E-C0D9-45B8-9400-49209FEBC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F167E-80B6-479F-A127-7798421DD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190E8-428A-4226-BA81-D7470E609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2CB688-9ECE-483E-945D-56DAE159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0E53F-E664-4E88-B221-CBA6672D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21EA3-33AB-4487-9AF6-6519A522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7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CFEB-410D-43A5-B329-DD4C5871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59E599-A0AA-4BD9-874D-28FF9D3F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8C070-0AFC-418A-8F31-A86C926B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8F36E7-001F-4138-AAB6-E69A6D1E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9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4B187-9551-4327-8772-1E4D7B60B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68810-CB1C-41C4-8F27-CE36E04B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6C118-74E0-4637-8074-1BC5D96C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9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412B-D60C-4267-983A-0F1FA0F4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A8AB6-9BF2-4859-8624-1C8F2B56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4207B-3D8A-4178-8896-F2EC8C7F3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3D90D-4A99-4121-AAD5-8BC3E620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1F32D-A0E8-4570-8802-C9F1E906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E9149-C291-4403-BA5D-F235AFDE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D6360-2679-475C-8173-A1F04B7A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2D91C-36FC-47BE-B3D8-99FCCBC16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63EF8-ACE7-4CBE-8EBF-EF0675ADE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11607-7757-4AE2-B25D-A6B6B42F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6735A-3648-46FD-BFFD-3DE948D5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91B22-F7CD-4D73-863C-A6A52EEC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67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8A579-C760-4C53-9997-09564A50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8CEE0-26A1-4443-8C5C-5278B04E7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9CC56-1CF9-428D-98FD-12160056C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8C24D-816A-4BB6-87AB-11F490BDE92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A9D36-E4B1-4A0B-B792-AC4E54276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376D3-6EAF-4293-AF5E-CCC6209EA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6D0F66E-9F5B-4C71-BDC1-B203BAEA5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67" y="4836802"/>
            <a:ext cx="11094098" cy="658463"/>
          </a:xfrm>
        </p:spPr>
        <p:txBody>
          <a:bodyPr>
            <a:normAutofit/>
          </a:bodyPr>
          <a:lstStyle/>
          <a:p>
            <a:r>
              <a:rPr lang="en-GB" b="1" spc="300" dirty="0">
                <a:solidFill>
                  <a:schemeClr val="bg1"/>
                </a:solidFill>
                <a:latin typeface="Gotham" panose="02000504050000020004" pitchFamily="2" charset="0"/>
              </a:rPr>
              <a:t>SESSION THREE – IGNORING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8F85142-1AD6-2E4B-9C9D-BF84AF3ECB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65" y="1576409"/>
            <a:ext cx="3095836" cy="23734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07C615-2FF8-6D40-97AE-6FDFD08E4C79}"/>
              </a:ext>
            </a:extLst>
          </p:cNvPr>
          <p:cNvSpPr/>
          <p:nvPr/>
        </p:nvSpPr>
        <p:spPr>
          <a:xfrm>
            <a:off x="170822" y="190920"/>
            <a:ext cx="11877151" cy="649123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3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086-E708-430E-A312-4A0CAA88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07" y="220436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spc="300" dirty="0">
                <a:solidFill>
                  <a:srgbClr val="515050"/>
                </a:solidFill>
                <a:latin typeface="Gotham" panose="02000504050000020004" pitchFamily="2" charset="0"/>
              </a:rPr>
              <a:t>IGNORING – why ignore</a:t>
            </a:r>
            <a:endParaRPr lang="en-GB" sz="2400" b="1" spc="300" dirty="0">
              <a:solidFill>
                <a:srgbClr val="515050"/>
              </a:solidFill>
              <a:latin typeface="Gotham" panose="0200050405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4E4C-201D-4FAE-9D7C-1F77A737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0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Don’t give attention to behaviours you don’t want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Some behaviours will stop over time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Cannot ignore harm to themselves or others, or property damage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endParaRPr lang="en-GB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698ABD8-0B30-C847-B7B4-87D23C9DC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061" y="5251694"/>
            <a:ext cx="1241181" cy="124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086-E708-430E-A312-4A0CAA88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07" y="220436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spc="300" dirty="0">
                <a:solidFill>
                  <a:srgbClr val="515050"/>
                </a:solidFill>
                <a:latin typeface="Gotham" panose="02000504050000020004" pitchFamily="2" charset="0"/>
              </a:rPr>
              <a:t>IGNORING – how to ignore</a:t>
            </a:r>
            <a:endParaRPr lang="en-GB" sz="2400" b="1" spc="300" dirty="0">
              <a:solidFill>
                <a:srgbClr val="515050"/>
              </a:solidFill>
              <a:latin typeface="Gotham" panose="0200050405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4E4C-201D-4FAE-9D7C-1F77A737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0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Ignore the BEHAVIOUR; not the child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Explain to your child what you are going to ignore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Let your child know what behaviour will regain your attention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Behaviour likely to get worse initially; stick to your guns!</a:t>
            </a:r>
          </a:p>
          <a:p>
            <a:pPr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698ABD8-0B30-C847-B7B4-87D23C9DC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061" y="5251694"/>
            <a:ext cx="1241181" cy="124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0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258</Words>
  <Application>Microsoft Office PowerPoint</Application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Gotham</vt:lpstr>
      <vt:lpstr>GOTHAM-BOOK</vt:lpstr>
      <vt:lpstr>Office Theme</vt:lpstr>
      <vt:lpstr>PowerPoint Presentation</vt:lpstr>
      <vt:lpstr>IGNORING – why ignore</vt:lpstr>
      <vt:lpstr>IGNORING – how to ignore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Jubilee Project</dc:title>
  <dc:creator>Ann-Marie Fisher</dc:creator>
  <cp:lastModifiedBy>lj lambert</cp:lastModifiedBy>
  <cp:revision>51</cp:revision>
  <dcterms:created xsi:type="dcterms:W3CDTF">2020-11-24T13:02:49Z</dcterms:created>
  <dcterms:modified xsi:type="dcterms:W3CDTF">2021-03-22T13:01:16Z</dcterms:modified>
</cp:coreProperties>
</file>