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86" d="100"/>
          <a:sy n="86" d="100"/>
        </p:scale>
        <p:origin x="600" y="58"/>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02/03/2021</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02/03/2021</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Three: Agenda</a:t>
            </a: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fontScale="77500" lnSpcReduction="20000"/>
          </a:bodyPr>
          <a:lstStyle/>
          <a:p>
            <a:pPr>
              <a:lnSpc>
                <a:spcPct val="150000"/>
              </a:lnSpc>
              <a:buClr>
                <a:srgbClr val="D43533"/>
              </a:buClr>
            </a:pPr>
            <a:r>
              <a:rPr lang="en-GB" dirty="0">
                <a:solidFill>
                  <a:srgbClr val="515050"/>
                </a:solidFill>
                <a:latin typeface="GOTHAM-BOOK" panose="02000504050000020004" pitchFamily="2" charset="0"/>
              </a:rPr>
              <a:t>Review </a:t>
            </a:r>
          </a:p>
          <a:p>
            <a:pPr lvl="1">
              <a:lnSpc>
                <a:spcPct val="150000"/>
              </a:lnSpc>
              <a:buClr>
                <a:srgbClr val="D43533"/>
              </a:buClr>
            </a:pPr>
            <a:r>
              <a:rPr lang="en-GB" dirty="0">
                <a:solidFill>
                  <a:srgbClr val="515050"/>
                </a:solidFill>
                <a:latin typeface="GOTHAM-BOOK" panose="02000504050000020004" pitchFamily="2" charset="0"/>
              </a:rPr>
              <a:t>Emotions </a:t>
            </a:r>
          </a:p>
          <a:p>
            <a:pPr lvl="1">
              <a:lnSpc>
                <a:spcPct val="150000"/>
              </a:lnSpc>
              <a:buClr>
                <a:srgbClr val="D43533"/>
              </a:buClr>
            </a:pPr>
            <a:r>
              <a:rPr lang="en-GB" dirty="0">
                <a:solidFill>
                  <a:srgbClr val="515050"/>
                </a:solidFill>
                <a:latin typeface="GOTHAM-BOOK" panose="02000504050000020004" pitchFamily="2" charset="0"/>
              </a:rPr>
              <a:t>Specific Praise </a:t>
            </a:r>
          </a:p>
          <a:p>
            <a:pPr lvl="1">
              <a:lnSpc>
                <a:spcPct val="150000"/>
              </a:lnSpc>
              <a:buClr>
                <a:srgbClr val="D43533"/>
              </a:buClr>
            </a:pPr>
            <a:r>
              <a:rPr lang="en-GB" dirty="0">
                <a:solidFill>
                  <a:srgbClr val="515050"/>
                </a:solidFill>
                <a:latin typeface="GOTHAM-BOOK" panose="02000504050000020004" pitchFamily="2" charset="0"/>
              </a:rPr>
              <a:t>One to One </a:t>
            </a:r>
            <a:r>
              <a:rPr lang="en-GB">
                <a:solidFill>
                  <a:srgbClr val="515050"/>
                </a:solidFill>
                <a:latin typeface="GOTHAM-BOOK" panose="02000504050000020004" pitchFamily="2" charset="0"/>
              </a:rPr>
              <a:t>Time Diary Home </a:t>
            </a:r>
            <a:r>
              <a:rPr lang="en-GB" dirty="0">
                <a:solidFill>
                  <a:srgbClr val="515050"/>
                </a:solidFill>
                <a:latin typeface="GOTHAM-BOOK" panose="02000504050000020004" pitchFamily="2" charset="0"/>
              </a:rPr>
              <a:t>Assignment</a:t>
            </a:r>
          </a:p>
          <a:p>
            <a:pPr>
              <a:lnSpc>
                <a:spcPct val="150000"/>
              </a:lnSpc>
              <a:buClr>
                <a:srgbClr val="D43533"/>
              </a:buClr>
            </a:pPr>
            <a:r>
              <a:rPr lang="en-GB" dirty="0">
                <a:solidFill>
                  <a:srgbClr val="515050"/>
                </a:solidFill>
                <a:latin typeface="GOTHAM-BOOK" panose="02000504050000020004" pitchFamily="2" charset="0"/>
              </a:rPr>
              <a:t>Ignoring and Staying Calm</a:t>
            </a:r>
          </a:p>
          <a:p>
            <a:pPr>
              <a:lnSpc>
                <a:spcPct val="150000"/>
              </a:lnSpc>
              <a:buClr>
                <a:srgbClr val="D43533"/>
              </a:buClr>
            </a:pPr>
            <a:r>
              <a:rPr lang="en-GB" dirty="0">
                <a:solidFill>
                  <a:srgbClr val="515050"/>
                </a:solidFill>
                <a:latin typeface="GOTHAM-BOOK" panose="02000504050000020004" pitchFamily="2" charset="0"/>
              </a:rPr>
              <a:t>Break</a:t>
            </a:r>
          </a:p>
          <a:p>
            <a:pPr>
              <a:lnSpc>
                <a:spcPct val="150000"/>
              </a:lnSpc>
              <a:buClr>
                <a:srgbClr val="D43533"/>
              </a:buClr>
            </a:pPr>
            <a:r>
              <a:rPr lang="en-GB" dirty="0">
                <a:solidFill>
                  <a:srgbClr val="515050"/>
                </a:solidFill>
                <a:latin typeface="GOTHAM-BOOK" panose="02000504050000020004" pitchFamily="2" charset="0"/>
              </a:rPr>
              <a:t>Clear Instructions</a:t>
            </a:r>
          </a:p>
          <a:p>
            <a:pPr>
              <a:lnSpc>
                <a:spcPct val="150000"/>
              </a:lnSpc>
              <a:buClr>
                <a:srgbClr val="D43533"/>
              </a:buClr>
            </a:pPr>
            <a:r>
              <a:rPr lang="en-GB" dirty="0">
                <a:solidFill>
                  <a:srgbClr val="515050"/>
                </a:solidFill>
                <a:latin typeface="GOTHAM-BOOK" panose="02000504050000020004" pitchFamily="2" charset="0"/>
              </a:rPr>
              <a:t>Home Assignment</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221</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Gotham</vt:lpstr>
      <vt:lpstr>GOTHAM-BOOK</vt:lpstr>
      <vt:lpstr>Open Sans</vt: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42</cp:revision>
  <dcterms:created xsi:type="dcterms:W3CDTF">2020-11-24T13:02:49Z</dcterms:created>
  <dcterms:modified xsi:type="dcterms:W3CDTF">2021-03-02T14:11:09Z</dcterms:modified>
</cp:coreProperties>
</file>