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BB"/>
    <a:srgbClr val="51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DF1449-BFAE-460B-90D7-6DB409B3F842}" v="143" dt="2022-03-02T14:41:14.074"/>
    <p1510:client id="{777BB223-55B9-487F-8FE3-AB89D18123B0}" v="70" dt="2022-03-02T14:19:05.385"/>
    <p1510:client id="{F0CFE4B4-3729-4C67-B8B3-BFB83E46A6CF}" v="208" dt="2022-03-02T15:42:09.3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07" autoAdjust="0"/>
    <p:restoredTop sz="94660"/>
  </p:normalViewPr>
  <p:slideViewPr>
    <p:cSldViewPr snapToGrid="0">
      <p:cViewPr varScale="1">
        <p:scale>
          <a:sx n="86" d="100"/>
          <a:sy n="86" d="100"/>
        </p:scale>
        <p:origin x="600" y="58"/>
      </p:cViewPr>
      <p:guideLst/>
    </p:cSldViewPr>
  </p:slideViewPr>
  <p:outlineViewPr>
    <p:cViewPr>
      <p:scale>
        <a:sx n="33" d="100"/>
        <a:sy n="33" d="100"/>
      </p:scale>
      <p:origin x="0" y="-1291"/>
    </p:cViewPr>
  </p:outlineViewPr>
  <p:notesTextViewPr>
    <p:cViewPr>
      <p:scale>
        <a:sx n="1" d="1"/>
        <a:sy n="1" d="1"/>
      </p:scale>
      <p:origin x="0" y="0"/>
    </p:cViewPr>
  </p:notesTextViewPr>
  <p:notesViewPr>
    <p:cSldViewPr snapToGrid="0">
      <p:cViewPr varScale="1">
        <p:scale>
          <a:sx n="65" d="100"/>
          <a:sy n="65" d="100"/>
        </p:scale>
        <p:origin x="315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7E111F-6DDE-4064-A74D-A2294AD31D83}" type="datetimeFigureOut">
              <a:rPr lang="en-GB" smtClean="0"/>
              <a:t>02/03/2022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28F774-D1A6-4003-9D8E-2E295043FEE2}" type="slidenum">
              <a:rPr lang="en-GB" smtClean="0"/>
              <a:t>‹#›</a:t>
            </a:fld>
            <a:endParaRPr lang="en-GB"/>
          </a:p>
        </p:txBody>
      </p:sp>
    </p:spTree>
    <p:extLst>
      <p:ext uri="{BB962C8B-B14F-4D97-AF65-F5344CB8AC3E}">
        <p14:creationId xmlns:p14="http://schemas.microsoft.com/office/powerpoint/2010/main" val="2126612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103946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u="none" strike="noStrike" baseline="0" dirty="0">
                <a:latin typeface="Open Sans" panose="020B0606030504020204" pitchFamily="34" charset="0"/>
              </a:rPr>
              <a:t>One-to-One time is an opportunity for us to get to know our children. It builds a relationship between the parent and child that is an excellent foundation for bonding with them and it benefits the child’s self-esteem and well-being. </a:t>
            </a:r>
          </a:p>
          <a:p>
            <a:pPr algn="l"/>
            <a:endParaRPr lang="en-US" dirty="0">
              <a:latin typeface="Open Sans" panose="020B0606030504020204" pitchFamily="34" charset="0"/>
            </a:endParaRPr>
          </a:p>
          <a:p>
            <a:pPr algn="l"/>
            <a:r>
              <a:rPr lang="en-US" u="none" strike="noStrike" baseline="0" dirty="0">
                <a:latin typeface="Open Sans" panose="020B0606030504020204" pitchFamily="34" charset="0"/>
              </a:rPr>
              <a:t>It gives us a chance to get to know our children as individuals. It enables us to </a:t>
            </a:r>
            <a:r>
              <a:rPr lang="en-US" u="none" strike="noStrike" dirty="0">
                <a:latin typeface="Open Sans" panose="020B0606030504020204" pitchFamily="34" charset="0"/>
              </a:rPr>
              <a:t>see</a:t>
            </a:r>
            <a:r>
              <a:rPr lang="en-US" u="none" strike="noStrike" baseline="0" dirty="0">
                <a:latin typeface="Open Sans" panose="020B0606030504020204" pitchFamily="34" charset="0"/>
              </a:rPr>
              <a:t> what they are good at and maybe also what they might be struggling with. It gives us time to talk and to understand them better. If a child has your full attention for this part of every day and they know they will have this time with you, they will feel that they are important to you and they will know that you care about them. It also gives your child an opportunity to learn that they can trust you and you mean what you say.</a:t>
            </a:r>
          </a:p>
          <a:p>
            <a:pPr algn="l"/>
            <a:endParaRPr lang="en-US" dirty="0">
              <a:latin typeface="Open Sans" panose="020B0606030504020204" pitchFamily="34" charset="0"/>
            </a:endParaRPr>
          </a:p>
          <a:p>
            <a:pPr algn="l"/>
            <a:r>
              <a:rPr lang="en-US" dirty="0">
                <a:latin typeface="Open Sans" panose="020B0606030504020204" pitchFamily="34" charset="0"/>
              </a:rPr>
              <a:t>Building the relationship, and your child’s trust in you that you will be your word comes before improving </a:t>
            </a:r>
            <a:r>
              <a:rPr lang="en-US" dirty="0" err="1">
                <a:latin typeface="Open Sans" panose="020B0606030504020204" pitchFamily="34" charset="0"/>
              </a:rPr>
              <a:t>behaviour</a:t>
            </a:r>
            <a:r>
              <a:rPr lang="en-US" dirty="0">
                <a:latin typeface="Open Sans" panose="020B0606030504020204" pitchFamily="34" charset="0"/>
              </a:rPr>
              <a:t>. It is like building a sound foundation for a house – you have to build the foundation before laying the bricks!</a:t>
            </a:r>
            <a:endParaRPr lang="en-GB" dirty="0">
              <a:latin typeface="Open Sans" panose="020B0606030504020204" pitchFamily="34" charset="0"/>
            </a:endParaRPr>
          </a:p>
          <a:p>
            <a:endParaRPr lang="en-GB" i="1" dirty="0"/>
          </a:p>
        </p:txBody>
      </p:sp>
      <p:sp>
        <p:nvSpPr>
          <p:cNvPr id="4" name="Slide Number Placeholder 3"/>
          <p:cNvSpPr>
            <a:spLocks noGrp="1"/>
          </p:cNvSpPr>
          <p:nvPr>
            <p:ph type="sldNum" sz="quarter" idx="5"/>
          </p:nvPr>
        </p:nvSpPr>
        <p:spPr/>
        <p:txBody>
          <a:bodyPr/>
          <a:lstStyle/>
          <a:p>
            <a:fld id="{0C28F774-D1A6-4003-9D8E-2E295043FEE2}" type="slidenum">
              <a:rPr lang="en-GB" smtClean="0"/>
              <a:t>2</a:t>
            </a:fld>
            <a:endParaRPr lang="en-GB"/>
          </a:p>
        </p:txBody>
      </p:sp>
    </p:spTree>
    <p:extLst>
      <p:ext uri="{BB962C8B-B14F-4D97-AF65-F5344CB8AC3E}">
        <p14:creationId xmlns:p14="http://schemas.microsoft.com/office/powerpoint/2010/main" val="2236071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5D1BB"/>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1524000" y="4836802"/>
            <a:ext cx="9144000" cy="658463"/>
          </a:xfrm>
        </p:spPr>
        <p:txBody>
          <a:bodyPr vert="horz" lIns="91440" tIns="45720" rIns="91440" bIns="45720" rtlCol="0" anchor="t">
            <a:normAutofit/>
          </a:bodyPr>
          <a:lstStyle/>
          <a:p>
            <a:r>
              <a:rPr lang="en-GB" b="1" spc="300" dirty="0">
                <a:solidFill>
                  <a:schemeClr val="bg1"/>
                </a:solidFill>
                <a:latin typeface="Gotham"/>
              </a:rPr>
              <a:t>Week 4: Specific Praise </a:t>
            </a:r>
          </a:p>
          <a:p>
            <a:endParaRPr lang="en-GB" b="1" spc="300" dirty="0">
              <a:solidFill>
                <a:schemeClr val="bg1"/>
              </a:solidFill>
              <a:latin typeface="Gotham"/>
            </a:endParaRPr>
          </a:p>
        </p:txBody>
      </p:sp>
      <p:pic>
        <p:nvPicPr>
          <p:cNvPr id="7" name="Picture 6" descr="Logo&#10;&#10;Description automatically generated">
            <a:extLst>
              <a:ext uri="{FF2B5EF4-FFF2-40B4-BE49-F238E27FC236}">
                <a16:creationId xmlns:a16="http://schemas.microsoft.com/office/drawing/2014/main" id="{78F85142-1AD6-2E4B-9C9D-BF84AF3ECB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3665" y="1576409"/>
            <a:ext cx="3095836" cy="2373475"/>
          </a:xfrm>
          <a:prstGeom prst="rect">
            <a:avLst/>
          </a:prstGeom>
        </p:spPr>
      </p:pic>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204107" y="220436"/>
            <a:ext cx="10515600" cy="1325563"/>
          </a:xfrm>
        </p:spPr>
        <p:txBody>
          <a:bodyPr>
            <a:normAutofit/>
          </a:bodyPr>
          <a:lstStyle/>
          <a:p>
            <a:r>
              <a:rPr lang="en-US" sz="2400" b="1" spc="300" dirty="0">
                <a:solidFill>
                  <a:srgbClr val="515050"/>
                </a:solidFill>
                <a:latin typeface="Gotham" panose="02000504050000020004" pitchFamily="2" charset="0"/>
              </a:rPr>
              <a:t>AGENDA</a:t>
            </a:r>
            <a:endParaRPr lang="en-GB" sz="2400" b="1" spc="300" dirty="0">
              <a:solidFill>
                <a:srgbClr val="515050"/>
              </a:solidFill>
              <a:latin typeface="Gotham" panose="02000504050000020004" pitchFamily="2" charset="0"/>
            </a:endParaRP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vert="horz" lIns="91440" tIns="45720" rIns="91440" bIns="45720" rtlCol="0" anchor="t">
            <a:normAutofit lnSpcReduction="10000"/>
          </a:bodyPr>
          <a:lstStyle/>
          <a:p>
            <a:pPr>
              <a:lnSpc>
                <a:spcPct val="150000"/>
              </a:lnSpc>
              <a:buClr>
                <a:srgbClr val="D43533"/>
              </a:buClr>
            </a:pPr>
            <a:r>
              <a:rPr lang="en-GB" dirty="0">
                <a:solidFill>
                  <a:srgbClr val="515050"/>
                </a:solidFill>
                <a:latin typeface="GOTHAM-BOOK" panose="02000504050000020004" pitchFamily="2" charset="0"/>
              </a:rPr>
              <a:t>“Housekeeping”</a:t>
            </a:r>
          </a:p>
          <a:p>
            <a:pPr>
              <a:lnSpc>
                <a:spcPct val="150000"/>
              </a:lnSpc>
              <a:buClr>
                <a:srgbClr val="D43533"/>
              </a:buClr>
            </a:pPr>
            <a:r>
              <a:rPr lang="en-GB" dirty="0">
                <a:solidFill>
                  <a:srgbClr val="515050"/>
                </a:solidFill>
                <a:latin typeface="GOTHAM-BOOK"/>
              </a:rPr>
              <a:t>Review of One to One Time Chart</a:t>
            </a:r>
            <a:endParaRPr lang="en-GB" dirty="0">
              <a:solidFill>
                <a:srgbClr val="515050"/>
              </a:solidFill>
              <a:latin typeface="GOTHAM-BOOK" panose="02000504050000020004" pitchFamily="2" charset="0"/>
            </a:endParaRPr>
          </a:p>
          <a:p>
            <a:pPr>
              <a:lnSpc>
                <a:spcPct val="150000"/>
              </a:lnSpc>
              <a:buClr>
                <a:srgbClr val="D43533"/>
              </a:buClr>
            </a:pPr>
            <a:r>
              <a:rPr lang="en-GB" dirty="0">
                <a:solidFill>
                  <a:srgbClr val="515050"/>
                </a:solidFill>
                <a:latin typeface="GOTHAM-BOOK"/>
              </a:rPr>
              <a:t>Ignoring and Staying Calm video</a:t>
            </a:r>
            <a:endParaRPr lang="en-GB" dirty="0">
              <a:solidFill>
                <a:srgbClr val="515050"/>
              </a:solidFill>
              <a:latin typeface="GOTHAM-BOOK" panose="02000504050000020004" pitchFamily="2" charset="0"/>
            </a:endParaRPr>
          </a:p>
          <a:p>
            <a:pPr>
              <a:lnSpc>
                <a:spcPct val="150000"/>
              </a:lnSpc>
              <a:buClr>
                <a:srgbClr val="D43533"/>
              </a:buClr>
            </a:pPr>
            <a:r>
              <a:rPr lang="en-GB" dirty="0">
                <a:solidFill>
                  <a:srgbClr val="515050"/>
                </a:solidFill>
                <a:latin typeface="GOTHAM-BOOK"/>
              </a:rPr>
              <a:t>Presentation about why, when and how to ignore</a:t>
            </a:r>
            <a:endParaRPr lang="en-GB" dirty="0">
              <a:solidFill>
                <a:srgbClr val="515050"/>
              </a:solidFill>
              <a:latin typeface="GOTHAM-BOOK" panose="02000504050000020004" pitchFamily="2" charset="0"/>
            </a:endParaRPr>
          </a:p>
          <a:p>
            <a:pPr>
              <a:lnSpc>
                <a:spcPct val="150000"/>
              </a:lnSpc>
              <a:buClr>
                <a:srgbClr val="D43533"/>
              </a:buClr>
            </a:pPr>
            <a:r>
              <a:rPr lang="en-GB" dirty="0">
                <a:solidFill>
                  <a:srgbClr val="515050"/>
                </a:solidFill>
                <a:latin typeface="GOTHAM-BOOK"/>
              </a:rPr>
              <a:t>Group exercise and discussion about ignoring</a:t>
            </a:r>
            <a:endParaRPr lang="en-GB" dirty="0">
              <a:solidFill>
                <a:srgbClr val="515050"/>
              </a:solidFill>
              <a:latin typeface="GOTHAM-BOOK" panose="02000504050000020004" pitchFamily="2" charset="0"/>
            </a:endParaRPr>
          </a:p>
          <a:p>
            <a:pPr>
              <a:lnSpc>
                <a:spcPct val="150000"/>
              </a:lnSpc>
              <a:buClr>
                <a:srgbClr val="D43533"/>
              </a:buClr>
            </a:pPr>
            <a:r>
              <a:rPr lang="en-GB" dirty="0">
                <a:solidFill>
                  <a:srgbClr val="515050"/>
                </a:solidFill>
                <a:latin typeface="GOTHAM-BOOK" panose="02000504050000020004" pitchFamily="2" charset="0"/>
              </a:rPr>
              <a:t>Home time</a:t>
            </a:r>
          </a:p>
          <a:p>
            <a:pPr>
              <a:buClr>
                <a:srgbClr val="D43533"/>
              </a:buClr>
            </a:pPr>
            <a:endParaRPr lang="en-GB" sz="2000"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3047581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709</TotalTime>
  <Words>223</Words>
  <Application>Microsoft Office PowerPoint</Application>
  <PresentationFormat>Widescreen</PresentationFormat>
  <Paragraphs>15</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AGENDA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Jubilee Project</dc:title>
  <dc:creator>Ann-Marie Fisher</dc:creator>
  <cp:lastModifiedBy>lj lambert</cp:lastModifiedBy>
  <cp:revision>101</cp:revision>
  <dcterms:created xsi:type="dcterms:W3CDTF">2020-11-24T13:02:49Z</dcterms:created>
  <dcterms:modified xsi:type="dcterms:W3CDTF">2022-03-02T15:42:11Z</dcterms:modified>
</cp:coreProperties>
</file>