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86" d="100"/>
          <a:sy n="86" d="100"/>
        </p:scale>
        <p:origin x="600" y="67"/>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08/03/2022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08/03/2022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08/03/2022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8: Household Rules</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92500" lnSpcReduction="20000"/>
          </a:bodyPr>
          <a:lstStyle/>
          <a:p>
            <a:pPr>
              <a:lnSpc>
                <a:spcPct val="150000"/>
              </a:lnSpc>
              <a:buClr>
                <a:srgbClr val="D43533"/>
              </a:buClr>
            </a:pPr>
            <a:r>
              <a:rPr lang="en-GB" dirty="0">
                <a:solidFill>
                  <a:srgbClr val="515050"/>
                </a:solidFill>
                <a:latin typeface="GOTHAM-BOOK" panose="02000504050000020004" pitchFamily="2" charset="0"/>
              </a:rPr>
              <a:t>Review </a:t>
            </a:r>
          </a:p>
          <a:p>
            <a:pPr lvl="1">
              <a:lnSpc>
                <a:spcPct val="150000"/>
              </a:lnSpc>
              <a:buClr>
                <a:srgbClr val="D43533"/>
              </a:buClr>
            </a:pPr>
            <a:r>
              <a:rPr lang="en-GB" dirty="0">
                <a:solidFill>
                  <a:srgbClr val="515050"/>
                </a:solidFill>
                <a:latin typeface="GOTHAM-BOOK" panose="02000504050000020004" pitchFamily="2" charset="0"/>
              </a:rPr>
              <a:t>Rewards and Incentives</a:t>
            </a:r>
          </a:p>
          <a:p>
            <a:pPr lvl="1">
              <a:lnSpc>
                <a:spcPct val="150000"/>
              </a:lnSpc>
              <a:buClr>
                <a:srgbClr val="D43533"/>
              </a:buClr>
            </a:pPr>
            <a:r>
              <a:rPr lang="en-GB" dirty="0">
                <a:solidFill>
                  <a:srgbClr val="515050"/>
                </a:solidFill>
                <a:latin typeface="GOTHAM-BOOK" panose="02000504050000020004" pitchFamily="2" charset="0"/>
              </a:rPr>
              <a:t>One to One Time Diary Home Assignment</a:t>
            </a:r>
          </a:p>
          <a:p>
            <a:pPr>
              <a:lnSpc>
                <a:spcPct val="150000"/>
              </a:lnSpc>
              <a:buClr>
                <a:srgbClr val="D43533"/>
              </a:buClr>
            </a:pPr>
            <a:r>
              <a:rPr lang="en-GB" dirty="0">
                <a:solidFill>
                  <a:srgbClr val="515050"/>
                </a:solidFill>
                <a:latin typeface="GOTHAM-BOOK" panose="02000504050000020004" pitchFamily="2" charset="0"/>
              </a:rPr>
              <a:t>Household rules: video</a:t>
            </a:r>
          </a:p>
          <a:p>
            <a:pPr>
              <a:lnSpc>
                <a:spcPct val="150000"/>
              </a:lnSpc>
              <a:buClr>
                <a:srgbClr val="D43533"/>
              </a:buClr>
            </a:pPr>
            <a:r>
              <a:rPr lang="en-GB" dirty="0">
                <a:solidFill>
                  <a:srgbClr val="515050"/>
                </a:solidFill>
                <a:latin typeface="GOTHAM-BOOK" panose="02000504050000020004" pitchFamily="2" charset="0"/>
              </a:rPr>
              <a:t>Presentation about household rules</a:t>
            </a:r>
          </a:p>
          <a:p>
            <a:pPr>
              <a:lnSpc>
                <a:spcPct val="150000"/>
              </a:lnSpc>
              <a:buClr>
                <a:srgbClr val="D43533"/>
              </a:buClr>
            </a:pPr>
            <a:r>
              <a:rPr lang="en-GB" dirty="0">
                <a:solidFill>
                  <a:srgbClr val="515050"/>
                </a:solidFill>
                <a:latin typeface="GOTHAM-BOOK" panose="02000504050000020004" pitchFamily="2" charset="0"/>
              </a:rPr>
              <a:t>Group exercise</a:t>
            </a:r>
          </a:p>
          <a:p>
            <a:pPr>
              <a:lnSpc>
                <a:spcPct val="150000"/>
              </a:lnSpc>
              <a:buClr>
                <a:srgbClr val="D43533"/>
              </a:buClr>
            </a:pPr>
            <a:r>
              <a:rPr lang="en-GB" dirty="0">
                <a:solidFill>
                  <a:srgbClr val="515050"/>
                </a:solidFill>
                <a:latin typeface="GOTHAM-BOOK" panose="02000504050000020004" pitchFamily="2" charset="0"/>
              </a:rPr>
              <a:t>Impact questionnaire and end of course feedback</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230</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Lisa Lambert</dc:creator>
  <cp:lastModifiedBy>lj lambert</cp:lastModifiedBy>
  <cp:revision>45</cp:revision>
  <dcterms:created xsi:type="dcterms:W3CDTF">2020-11-24T13:02:49Z</dcterms:created>
  <dcterms:modified xsi:type="dcterms:W3CDTF">2022-03-08T12:21:43Z</dcterms:modified>
</cp:coreProperties>
</file>