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11"/>
  </p:notesMasterIdLst>
  <p:sldIdLst>
    <p:sldId id="272" r:id="rId3"/>
    <p:sldId id="259" r:id="rId4"/>
    <p:sldId id="273" r:id="rId5"/>
    <p:sldId id="260" r:id="rId6"/>
    <p:sldId id="261" r:id="rId7"/>
    <p:sldId id="263" r:id="rId8"/>
    <p:sldId id="264" r:id="rId9"/>
    <p:sldId id="265" r:id="rId10"/>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575E76-95F1-47B7-8959-02B9B074F04F}" v="3" dt="2022-03-02T15:14:06.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3" d="100"/>
          <a:sy n="73" d="100"/>
        </p:scale>
        <p:origin x="86" y="269"/>
      </p:cViewPr>
      <p:guideLst/>
    </p:cSldViewPr>
  </p:slideViewPr>
  <p:notesTextViewPr>
    <p:cViewPr>
      <p:scale>
        <a:sx n="1" d="1"/>
        <a:sy n="1" d="1"/>
      </p:scale>
      <p:origin x="0" y="0"/>
    </p:cViewPr>
  </p:notesTextViewPr>
  <p:sorterViewPr>
    <p:cViewPr>
      <p:scale>
        <a:sx n="100" d="100"/>
        <a:sy n="100" d="100"/>
      </p:scale>
      <p:origin x="0" y="-2442"/>
    </p:cViewPr>
  </p:sorter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DC21B-9CE8-4777-B1C1-CFD3DEEF4E99}" type="datetimeFigureOut">
              <a:rPr lang="en-GB" smtClean="0"/>
              <a:t>02/03/2022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BBEEC-6EE2-4C74-A163-00C1BFB38A8D}" type="slidenum">
              <a:rPr lang="en-GB" smtClean="0"/>
              <a:t>‹#›</a:t>
            </a:fld>
            <a:endParaRPr lang="en-GB"/>
          </a:p>
        </p:txBody>
      </p:sp>
    </p:spTree>
    <p:extLst>
      <p:ext uri="{BB962C8B-B14F-4D97-AF65-F5344CB8AC3E}">
        <p14:creationId xmlns:p14="http://schemas.microsoft.com/office/powerpoint/2010/main" val="19090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Emotions can sometimes be the cause of arguments and unwanted behaviour but it is important to remember that emotions are natural, healthy and needed.</a:t>
            </a:r>
          </a:p>
          <a:p>
            <a:endParaRPr lang="en-GB" dirty="0"/>
          </a:p>
          <a:p>
            <a:r>
              <a:rPr lang="en-GB" dirty="0"/>
              <a:t>Emotions help us with managing situations including avoiding danger or potential threat, they help other to understand what we feel and help with effective communication.</a:t>
            </a:r>
          </a:p>
          <a:p>
            <a:endParaRPr lang="en-GB" dirty="0"/>
          </a:p>
          <a:p>
            <a:r>
              <a:rPr lang="en-GB" dirty="0"/>
              <a:t>Yes, children might sometimes need help managing their big emotions but we should never expect them to supress them.</a:t>
            </a:r>
          </a:p>
        </p:txBody>
      </p:sp>
      <p:sp>
        <p:nvSpPr>
          <p:cNvPr id="4" name="Slide Number Placeholder 3"/>
          <p:cNvSpPr>
            <a:spLocks noGrp="1"/>
          </p:cNvSpPr>
          <p:nvPr>
            <p:ph type="sldNum" sz="quarter" idx="5"/>
          </p:nvPr>
        </p:nvSpPr>
        <p:spPr/>
        <p:txBody>
          <a:bodyPr/>
          <a:lstStyle/>
          <a:p>
            <a:fld id="{4A4BBEEC-6EE2-4C74-A163-00C1BFB38A8D}" type="slidenum">
              <a:rPr lang="en-GB" smtClean="0"/>
              <a:t>2</a:t>
            </a:fld>
            <a:endParaRPr lang="en-GB"/>
          </a:p>
        </p:txBody>
      </p:sp>
    </p:spTree>
    <p:extLst>
      <p:ext uri="{BB962C8B-B14F-4D97-AF65-F5344CB8AC3E}">
        <p14:creationId xmlns:p14="http://schemas.microsoft.com/office/powerpoint/2010/main" val="848955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Emotions can sometimes be the cause of arguments and unwanted behaviour but it is important to remember that emotions are natural, healthy and needed.</a:t>
            </a:r>
          </a:p>
          <a:p>
            <a:endParaRPr lang="en-GB" dirty="0"/>
          </a:p>
          <a:p>
            <a:r>
              <a:rPr lang="en-GB" dirty="0"/>
              <a:t>Emotions help us with managing situations including avoiding danger or potential threat, they help other to understand what we feel and help with effective communication.</a:t>
            </a:r>
          </a:p>
          <a:p>
            <a:endParaRPr lang="en-GB" dirty="0"/>
          </a:p>
          <a:p>
            <a:r>
              <a:rPr lang="en-GB" dirty="0"/>
              <a:t>Yes, children might sometimes need help managing their big emotions but we should never expect them to supress them.</a:t>
            </a:r>
          </a:p>
        </p:txBody>
      </p:sp>
      <p:sp>
        <p:nvSpPr>
          <p:cNvPr id="4" name="Slide Number Placeholder 3"/>
          <p:cNvSpPr>
            <a:spLocks noGrp="1"/>
          </p:cNvSpPr>
          <p:nvPr>
            <p:ph type="sldNum" sz="quarter" idx="5"/>
          </p:nvPr>
        </p:nvSpPr>
        <p:spPr/>
        <p:txBody>
          <a:bodyPr/>
          <a:lstStyle/>
          <a:p>
            <a:fld id="{4A4BBEEC-6EE2-4C74-A163-00C1BFB38A8D}" type="slidenum">
              <a:rPr lang="en-GB" smtClean="0"/>
              <a:t>3</a:t>
            </a:fld>
            <a:endParaRPr lang="en-GB"/>
          </a:p>
        </p:txBody>
      </p:sp>
    </p:spTree>
    <p:extLst>
      <p:ext uri="{BB962C8B-B14F-4D97-AF65-F5344CB8AC3E}">
        <p14:creationId xmlns:p14="http://schemas.microsoft.com/office/powerpoint/2010/main" val="1996252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help parents recognise and manage emotions in themselves and their children we need to first understand the different emotion and how they individually affect us.</a:t>
            </a:r>
          </a:p>
          <a:p>
            <a:endParaRPr lang="en-GB" dirty="0"/>
          </a:p>
          <a:p>
            <a:r>
              <a:rPr lang="en-GB" dirty="0"/>
              <a:t> When we are angry we may feel hot and unable to think clearly, when we are excited we may feel unable to keep still and speak fast.</a:t>
            </a:r>
          </a:p>
        </p:txBody>
      </p:sp>
      <p:sp>
        <p:nvSpPr>
          <p:cNvPr id="4" name="Slide Number Placeholder 3"/>
          <p:cNvSpPr>
            <a:spLocks noGrp="1"/>
          </p:cNvSpPr>
          <p:nvPr>
            <p:ph type="sldNum" sz="quarter" idx="5"/>
          </p:nvPr>
        </p:nvSpPr>
        <p:spPr/>
        <p:txBody>
          <a:bodyPr/>
          <a:lstStyle/>
          <a:p>
            <a:fld id="{4A4BBEEC-6EE2-4C74-A163-00C1BFB38A8D}" type="slidenum">
              <a:rPr lang="en-GB" smtClean="0"/>
              <a:t>4</a:t>
            </a:fld>
            <a:endParaRPr lang="en-GB"/>
          </a:p>
        </p:txBody>
      </p:sp>
    </p:spTree>
    <p:extLst>
      <p:ext uri="{BB962C8B-B14F-4D97-AF65-F5344CB8AC3E}">
        <p14:creationId xmlns:p14="http://schemas.microsoft.com/office/powerpoint/2010/main" val="4061659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an example of what someone may be feeling when worried or anxious.  It might be helpful to explore with parents how their bodies respond to the emotions of fear, frustration and worry.  This will help them to empathise with their children’s emotions too.</a:t>
            </a:r>
          </a:p>
        </p:txBody>
      </p:sp>
      <p:sp>
        <p:nvSpPr>
          <p:cNvPr id="4" name="Slide Number Placeholder 3"/>
          <p:cNvSpPr>
            <a:spLocks noGrp="1"/>
          </p:cNvSpPr>
          <p:nvPr>
            <p:ph type="sldNum" sz="quarter" idx="5"/>
          </p:nvPr>
        </p:nvSpPr>
        <p:spPr/>
        <p:txBody>
          <a:bodyPr/>
          <a:lstStyle/>
          <a:p>
            <a:fld id="{4A4BBEEC-6EE2-4C74-A163-00C1BFB38A8D}" type="slidenum">
              <a:rPr lang="en-GB" smtClean="0"/>
              <a:t>5</a:t>
            </a:fld>
            <a:endParaRPr lang="en-GB"/>
          </a:p>
        </p:txBody>
      </p:sp>
    </p:spTree>
    <p:extLst>
      <p:ext uri="{BB962C8B-B14F-4D97-AF65-F5344CB8AC3E}">
        <p14:creationId xmlns:p14="http://schemas.microsoft.com/office/powerpoint/2010/main" val="496674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examples of emotions that we may go through or feel regularly.  It is helpful for parents to accurately name emotions with children so that they can better articulate how they are feeling and then manage that emotion effectively.</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6</a:t>
            </a:fld>
            <a:endParaRPr lang="en-GB"/>
          </a:p>
        </p:txBody>
      </p:sp>
    </p:spTree>
    <p:extLst>
      <p:ext uri="{BB962C8B-B14F-4D97-AF65-F5344CB8AC3E}">
        <p14:creationId xmlns:p14="http://schemas.microsoft.com/office/powerpoint/2010/main" val="3934372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Encourage parents to expand their vocabulary of emotions through play or commenting on characters feelings and behaviours when reading or watching TV with their children.</a:t>
            </a:r>
          </a:p>
        </p:txBody>
      </p:sp>
      <p:sp>
        <p:nvSpPr>
          <p:cNvPr id="4" name="Slide Number Placeholder 3"/>
          <p:cNvSpPr>
            <a:spLocks noGrp="1"/>
          </p:cNvSpPr>
          <p:nvPr>
            <p:ph type="sldNum" sz="quarter" idx="5"/>
          </p:nvPr>
        </p:nvSpPr>
        <p:spPr/>
        <p:txBody>
          <a:bodyPr/>
          <a:lstStyle/>
          <a:p>
            <a:fld id="{4A4BBEEC-6EE2-4C74-A163-00C1BFB38A8D}" type="slidenum">
              <a:rPr lang="en-GB" smtClean="0"/>
              <a:t>7</a:t>
            </a:fld>
            <a:endParaRPr lang="en-GB"/>
          </a:p>
        </p:txBody>
      </p:sp>
    </p:spTree>
    <p:extLst>
      <p:ext uri="{BB962C8B-B14F-4D97-AF65-F5344CB8AC3E}">
        <p14:creationId xmlns:p14="http://schemas.microsoft.com/office/powerpoint/2010/main" val="1389286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Encourage parents to think about what helps them feel content - cup of tea, a walk, talking through things, hot bath, reading, gaming, these are just a few examples.</a:t>
            </a:r>
          </a:p>
          <a:p>
            <a:endParaRPr lang="en-GB" dirty="0"/>
          </a:p>
          <a:p>
            <a:r>
              <a:rPr lang="en-GB" dirty="0"/>
              <a:t>There are many things that can help in different situations and being aware of these help us build our own emotional resilience and support others with their emotions.</a:t>
            </a:r>
          </a:p>
          <a:p>
            <a:endParaRPr lang="en-GB" dirty="0"/>
          </a:p>
          <a:p>
            <a:r>
              <a:rPr lang="en-GB" dirty="0"/>
              <a:t>Being open with your child about your own emotions can provide a great role model for children, </a:t>
            </a:r>
            <a:r>
              <a:rPr lang="en-GB" dirty="0" err="1"/>
              <a:t>eg</a:t>
            </a:r>
            <a:r>
              <a:rPr lang="en-GB" dirty="0"/>
              <a:t>, ‘I feel really angry at the moment so I am going to take a walk in the fresh air to clear my head and make me feel better.’</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8</a:t>
            </a:fld>
            <a:endParaRPr lang="en-GB"/>
          </a:p>
        </p:txBody>
      </p:sp>
    </p:spTree>
    <p:extLst>
      <p:ext uri="{BB962C8B-B14F-4D97-AF65-F5344CB8AC3E}">
        <p14:creationId xmlns:p14="http://schemas.microsoft.com/office/powerpoint/2010/main" val="3328057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02/03/2022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02/03/2022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02/03/2022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02/03/2022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vert="horz" lIns="91440" tIns="45720" rIns="91440" bIns="45720" rtlCol="0" anchor="t">
            <a:normAutofit/>
          </a:bodyPr>
          <a:lstStyle/>
          <a:p>
            <a:r>
              <a:rPr lang="en-GB" b="1" dirty="0">
                <a:solidFill>
                  <a:schemeClr val="bg1"/>
                </a:solidFill>
                <a:latin typeface="Open Sans"/>
                <a:ea typeface="Open Sans"/>
                <a:cs typeface="Open Sans"/>
              </a:rPr>
              <a:t>WEEK 3: Emotions and Resilience</a:t>
            </a:r>
          </a:p>
          <a:p>
            <a:endParaRPr lang="en-GB" b="1" spc="3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EC9CC1-5DD6-4719-9FB9-B273CD371D73}"/>
              </a:ext>
            </a:extLst>
          </p:cNvPr>
          <p:cNvSpPr txBox="1"/>
          <p:nvPr/>
        </p:nvSpPr>
        <p:spPr>
          <a:xfrm>
            <a:off x="631794" y="820559"/>
            <a:ext cx="10928411"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Why do we need emotions?</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5167BEE9-491A-4913-B32C-F7A941C93784}"/>
              </a:ext>
            </a:extLst>
          </p:cNvPr>
          <p:cNvSpPr txBox="1"/>
          <p:nvPr/>
        </p:nvSpPr>
        <p:spPr>
          <a:xfrm>
            <a:off x="1822585" y="1905506"/>
            <a:ext cx="9737620"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Emotions let us know what to do in situations</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help us to avoid danger, or a potential threat</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motivate us to act</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clue us in on our likes and dislikes</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help others to understand us and what we feel</a:t>
            </a:r>
          </a:p>
          <a:p>
            <a:pPr lvl="1"/>
            <a:r>
              <a:rPr lang="en-US" sz="2400" dirty="0">
                <a:latin typeface="Open Sans" panose="020B0606030504020204" pitchFamily="34" charset="0"/>
                <a:ea typeface="Open Sans" panose="020B0606030504020204" pitchFamily="34" charset="0"/>
                <a:cs typeface="Open Sans" panose="020B0606030504020204" pitchFamily="34" charset="0"/>
              </a:rPr>
              <a:t>(expressions, body language and words)</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They are crucial to effective communication</a:t>
            </a:r>
          </a:p>
          <a:p>
            <a:pPr lvl="1"/>
            <a:r>
              <a:rPr lang="en-US" sz="2400" dirty="0">
                <a:latin typeface="Open Sans" panose="020B0606030504020204" pitchFamily="34" charset="0"/>
                <a:ea typeface="Open Sans" panose="020B0606030504020204" pitchFamily="34" charset="0"/>
                <a:cs typeface="Open Sans" panose="020B0606030504020204" pitchFamily="34" charset="0"/>
              </a:rPr>
              <a:t>(verbal and non-verbal cues)</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descr="Logo&#10;&#10;Description automatically generated">
            <a:extLst>
              <a:ext uri="{FF2B5EF4-FFF2-40B4-BE49-F238E27FC236}">
                <a16:creationId xmlns:a16="http://schemas.microsoft.com/office/drawing/2014/main" id="{87484EC2-D817-4302-B416-91C0599292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90399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EC9CC1-5DD6-4719-9FB9-B273CD371D73}"/>
              </a:ext>
            </a:extLst>
          </p:cNvPr>
          <p:cNvSpPr txBox="1"/>
          <p:nvPr/>
        </p:nvSpPr>
        <p:spPr>
          <a:xfrm>
            <a:off x="631794" y="820559"/>
            <a:ext cx="10928411"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Why teach children about emotions?</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5167BEE9-491A-4913-B32C-F7A941C93784}"/>
              </a:ext>
            </a:extLst>
          </p:cNvPr>
          <p:cNvSpPr txBox="1"/>
          <p:nvPr/>
        </p:nvSpPr>
        <p:spPr>
          <a:xfrm>
            <a:off x="1503031" y="1851186"/>
            <a:ext cx="9737620"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Helps children learn to recognize their own emotions</a:t>
            </a:r>
          </a:p>
          <a:p>
            <a:pPr marL="342900" indent="-342900">
              <a:buFont typeface="Arial" panose="020B0604020202020204" pitchFamily="34" charset="0"/>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Helps the logical part of their brain take charge</a:t>
            </a:r>
          </a:p>
          <a:p>
            <a:pPr marL="342900" indent="-342900">
              <a:buFont typeface="Arial" panose="020B0604020202020204" pitchFamily="34" charset="0"/>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Over time their logical brain calms their emotional brain down</a:t>
            </a:r>
          </a:p>
          <a:p>
            <a:pPr marL="342900" indent="-342900">
              <a:buFont typeface="Arial" panose="020B0604020202020204" pitchFamily="34" charset="0"/>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Don’t try to teach them while they are in the middle of a melt-down!</a:t>
            </a:r>
          </a:p>
          <a:p>
            <a:pPr marL="342900" indent="-342900">
              <a:buFont typeface="Arial" panose="020B0604020202020204" pitchFamily="34" charset="0"/>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Use stories, or images from the Parenting Workbook</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descr="Logo&#10;&#10;Description automatically generated">
            <a:extLst>
              <a:ext uri="{FF2B5EF4-FFF2-40B4-BE49-F238E27FC236}">
                <a16:creationId xmlns:a16="http://schemas.microsoft.com/office/drawing/2014/main" id="{87484EC2-D817-4302-B416-91C0599292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170953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 picture containing shape&#10;&#10;Description automatically generated">
            <a:extLst>
              <a:ext uri="{FF2B5EF4-FFF2-40B4-BE49-F238E27FC236}">
                <a16:creationId xmlns:a16="http://schemas.microsoft.com/office/drawing/2014/main" id="{058C733C-A6B9-4CEA-85E8-2DFB4F6CF2D7}"/>
              </a:ext>
            </a:extLst>
          </p:cNvPr>
          <p:cNvPicPr>
            <a:picLocks noChangeAspect="1"/>
          </p:cNvPicPr>
          <p:nvPr/>
        </p:nvPicPr>
        <p:blipFill rotWithShape="1">
          <a:blip r:embed="rId3"/>
          <a:srcRect r="16611"/>
          <a:stretch/>
        </p:blipFill>
        <p:spPr>
          <a:xfrm>
            <a:off x="820455" y="120955"/>
            <a:ext cx="9303259" cy="6271624"/>
          </a:xfrm>
          <a:prstGeom prst="rect">
            <a:avLst/>
          </a:prstGeom>
        </p:spPr>
      </p:pic>
      <p:pic>
        <p:nvPicPr>
          <p:cNvPr id="3" name="Picture 2" descr="Logo&#10;&#10;Description automatically generated">
            <a:extLst>
              <a:ext uri="{FF2B5EF4-FFF2-40B4-BE49-F238E27FC236}">
                <a16:creationId xmlns:a16="http://schemas.microsoft.com/office/drawing/2014/main" id="{A87A1C4C-08D9-4C78-985A-777D09C8435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4021509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iagram&#10;&#10;Description automatically generated">
            <a:extLst>
              <a:ext uri="{FF2B5EF4-FFF2-40B4-BE49-F238E27FC236}">
                <a16:creationId xmlns:a16="http://schemas.microsoft.com/office/drawing/2014/main" id="{86BD6947-3DDC-449E-A481-4AF8A337631C}"/>
              </a:ext>
            </a:extLst>
          </p:cNvPr>
          <p:cNvPicPr>
            <a:picLocks noChangeAspect="1"/>
          </p:cNvPicPr>
          <p:nvPr/>
        </p:nvPicPr>
        <p:blipFill rotWithShape="1">
          <a:blip r:embed="rId3"/>
          <a:srcRect r="18106"/>
          <a:stretch/>
        </p:blipFill>
        <p:spPr>
          <a:xfrm>
            <a:off x="-1079325" y="308846"/>
            <a:ext cx="10034139" cy="5833213"/>
          </a:xfrm>
          <a:prstGeom prst="rect">
            <a:avLst/>
          </a:prstGeom>
        </p:spPr>
      </p:pic>
      <p:pic>
        <p:nvPicPr>
          <p:cNvPr id="3" name="Picture 2" descr="Logo&#10;&#10;Description automatically generated">
            <a:extLst>
              <a:ext uri="{FF2B5EF4-FFF2-40B4-BE49-F238E27FC236}">
                <a16:creationId xmlns:a16="http://schemas.microsoft.com/office/drawing/2014/main" id="{4F4222D4-7DB0-41CD-B98C-ECD126BC78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1491857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hart&#10;&#10;Description automatically generated">
            <a:extLst>
              <a:ext uri="{FF2B5EF4-FFF2-40B4-BE49-F238E27FC236}">
                <a16:creationId xmlns:a16="http://schemas.microsoft.com/office/drawing/2014/main" id="{2150F701-F947-4550-8AF6-9B03F8D0A6AB}"/>
              </a:ext>
            </a:extLst>
          </p:cNvPr>
          <p:cNvPicPr>
            <a:picLocks noChangeAspect="1"/>
          </p:cNvPicPr>
          <p:nvPr/>
        </p:nvPicPr>
        <p:blipFill rotWithShape="1">
          <a:blip r:embed="rId3"/>
          <a:srcRect r="19161"/>
          <a:stretch/>
        </p:blipFill>
        <p:spPr>
          <a:xfrm>
            <a:off x="89771" y="173147"/>
            <a:ext cx="8917595" cy="6198555"/>
          </a:xfrm>
          <a:prstGeom prst="rect">
            <a:avLst/>
          </a:prstGeom>
        </p:spPr>
      </p:pic>
      <p:pic>
        <p:nvPicPr>
          <p:cNvPr id="3" name="Picture 2" descr="Logo&#10;&#10;Description automatically generated">
            <a:extLst>
              <a:ext uri="{FF2B5EF4-FFF2-40B4-BE49-F238E27FC236}">
                <a16:creationId xmlns:a16="http://schemas.microsoft.com/office/drawing/2014/main" id="{FEB592F3-84A5-4A12-A60A-C4BE59754D6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702034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ext&#10;&#10;Description automatically generated">
            <a:extLst>
              <a:ext uri="{FF2B5EF4-FFF2-40B4-BE49-F238E27FC236}">
                <a16:creationId xmlns:a16="http://schemas.microsoft.com/office/drawing/2014/main" id="{304E56C7-0CBA-47CC-AC49-C9D4F16B1FF0}"/>
              </a:ext>
            </a:extLst>
          </p:cNvPr>
          <p:cNvPicPr>
            <a:picLocks noChangeAspect="1"/>
          </p:cNvPicPr>
          <p:nvPr/>
        </p:nvPicPr>
        <p:blipFill rotWithShape="1">
          <a:blip r:embed="rId3"/>
          <a:srcRect r="13267"/>
          <a:stretch/>
        </p:blipFill>
        <p:spPr>
          <a:xfrm>
            <a:off x="1352811" y="611559"/>
            <a:ext cx="8589975" cy="5572254"/>
          </a:xfrm>
          <a:prstGeom prst="rect">
            <a:avLst/>
          </a:prstGeom>
        </p:spPr>
      </p:pic>
      <p:pic>
        <p:nvPicPr>
          <p:cNvPr id="3" name="Picture 2" descr="Logo&#10;&#10;Description automatically generated">
            <a:extLst>
              <a:ext uri="{FF2B5EF4-FFF2-40B4-BE49-F238E27FC236}">
                <a16:creationId xmlns:a16="http://schemas.microsoft.com/office/drawing/2014/main" id="{F6A7050A-EB03-4B49-AA6D-760980DD0C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2394545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7D28DE-9620-4BA4-9AC5-88AE67CA2119}"/>
              </a:ext>
            </a:extLst>
          </p:cNvPr>
          <p:cNvSpPr txBox="1"/>
          <p:nvPr/>
        </p:nvSpPr>
        <p:spPr>
          <a:xfrm>
            <a:off x="640081" y="815798"/>
            <a:ext cx="10911840"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Emotional First Aid Kit</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4DB0094B-014F-447B-89C1-C20F9F34CB99}"/>
              </a:ext>
            </a:extLst>
          </p:cNvPr>
          <p:cNvSpPr txBox="1"/>
          <p:nvPr/>
        </p:nvSpPr>
        <p:spPr>
          <a:xfrm>
            <a:off x="1227190" y="1905506"/>
            <a:ext cx="9737620"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What makes you feel content?</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Making a personal emotional first aid kit is important for us all</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Everyone is different – think about yourself and ask your children what would work</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When we have put one together it makes it easier to choose what to do to make ourselves feel right again</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Thinking of many different things gives us choices in different situations</a:t>
            </a:r>
            <a:endParaRPr lang="en-GB" sz="2400" dirty="0">
              <a:latin typeface="Open Sans" panose="020B0606030504020204" pitchFamily="34" charset="0"/>
              <a:ea typeface="Open Sans" panose="020B0606030504020204" pitchFamily="34" charset="0"/>
              <a:cs typeface="Open Sans" panose="020B0606030504020204" pitchFamily="34" charset="0"/>
            </a:endParaRPr>
          </a:p>
        </p:txBody>
      </p:sp>
      <p:pic>
        <p:nvPicPr>
          <p:cNvPr id="5" name="Picture 4" descr="Logo&#10;&#10;Description automatically generated">
            <a:extLst>
              <a:ext uri="{FF2B5EF4-FFF2-40B4-BE49-F238E27FC236}">
                <a16:creationId xmlns:a16="http://schemas.microsoft.com/office/drawing/2014/main" id="{CF1EE6C3-329D-4E24-BE06-B56AD384D7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127574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TotalTime>
  <Words>647</Words>
  <Application>Microsoft Office PowerPoint</Application>
  <PresentationFormat>Widescreen</PresentationFormat>
  <Paragraphs>55</Paragraphs>
  <Slides>8</Slides>
  <Notes>8</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lj lambert</dc:creator>
  <cp:lastModifiedBy>lj lambert</cp:lastModifiedBy>
  <cp:revision>90</cp:revision>
  <dcterms:created xsi:type="dcterms:W3CDTF">2020-12-03T10:17:28Z</dcterms:created>
  <dcterms:modified xsi:type="dcterms:W3CDTF">2022-03-02T15:14:15Z</dcterms:modified>
</cp:coreProperties>
</file>