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51"/>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52" d="100"/>
          <a:sy n="52" d="100"/>
        </p:scale>
        <p:origin x="82" y="110"/>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One: Welcome!</a:t>
            </a: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red and black logo">
            <a:extLst>
              <a:ext uri="{FF2B5EF4-FFF2-40B4-BE49-F238E27FC236}">
                <a16:creationId xmlns:a16="http://schemas.microsoft.com/office/drawing/2014/main" id="{42B03482-ACA6-7693-0670-69BA012FD0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7916" y="836118"/>
            <a:ext cx="5976167" cy="2933026"/>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lnSpcReduction="10000"/>
          </a:bodyPr>
          <a:lstStyle/>
          <a:p>
            <a:pPr>
              <a:lnSpc>
                <a:spcPct val="150000"/>
              </a:lnSpc>
              <a:buClr>
                <a:srgbClr val="D43533"/>
              </a:buClr>
            </a:pPr>
            <a:r>
              <a:rPr lang="en-GB" dirty="0">
                <a:solidFill>
                  <a:srgbClr val="515050"/>
                </a:solidFill>
                <a:latin typeface="GOTHAM-BOOK" panose="02000504050000020004" pitchFamily="2" charset="0"/>
              </a:rPr>
              <a:t>“Housekeeping”</a:t>
            </a:r>
          </a:p>
          <a:p>
            <a:pPr>
              <a:lnSpc>
                <a:spcPct val="150000"/>
              </a:lnSpc>
              <a:buClr>
                <a:srgbClr val="D43533"/>
              </a:buClr>
            </a:pPr>
            <a:r>
              <a:rPr lang="en-GB" dirty="0">
                <a:solidFill>
                  <a:srgbClr val="515050"/>
                </a:solidFill>
                <a:latin typeface="GOTHAM-BOOK" panose="02000504050000020004" pitchFamily="2" charset="0"/>
              </a:rPr>
              <a:t>Short Online Questionnaire</a:t>
            </a:r>
          </a:p>
          <a:p>
            <a:pPr>
              <a:lnSpc>
                <a:spcPct val="150000"/>
              </a:lnSpc>
              <a:buClr>
                <a:srgbClr val="D43533"/>
              </a:buClr>
            </a:pPr>
            <a:r>
              <a:rPr lang="en-GB" dirty="0">
                <a:solidFill>
                  <a:srgbClr val="515050"/>
                </a:solidFill>
                <a:latin typeface="GOTHAM-BOOK" panose="02000504050000020004" pitchFamily="2" charset="0"/>
              </a:rPr>
              <a:t>How a child’s brain develops</a:t>
            </a:r>
          </a:p>
          <a:p>
            <a:pPr>
              <a:lnSpc>
                <a:spcPct val="150000"/>
              </a:lnSpc>
              <a:buClr>
                <a:srgbClr val="D43533"/>
              </a:buClr>
            </a:pPr>
            <a:r>
              <a:rPr lang="en-GB" dirty="0">
                <a:solidFill>
                  <a:srgbClr val="515050"/>
                </a:solidFill>
                <a:latin typeface="GOTHAM-BOOK" panose="02000504050000020004" pitchFamily="2" charset="0"/>
              </a:rPr>
              <a:t>Break</a:t>
            </a:r>
          </a:p>
          <a:p>
            <a:pPr>
              <a:lnSpc>
                <a:spcPct val="150000"/>
              </a:lnSpc>
              <a:buClr>
                <a:srgbClr val="D43533"/>
              </a:buClr>
            </a:pPr>
            <a:r>
              <a:rPr lang="en-GB" dirty="0">
                <a:solidFill>
                  <a:srgbClr val="515050"/>
                </a:solidFill>
                <a:latin typeface="GOTHAM-BOOK" panose="02000504050000020004" pitchFamily="2" charset="0"/>
              </a:rPr>
              <a:t>One to One Time and Child-led Play</a:t>
            </a:r>
          </a:p>
          <a:p>
            <a:pPr>
              <a:lnSpc>
                <a:spcPct val="150000"/>
              </a:lnSpc>
              <a:buClr>
                <a:srgbClr val="D43533"/>
              </a:buClr>
            </a:pPr>
            <a:r>
              <a:rPr lang="en-GB" dirty="0">
                <a:solidFill>
                  <a:srgbClr val="515050"/>
                </a:solidFill>
                <a:latin typeface="GOTHAM-BOOK" panose="02000504050000020004" pitchFamily="2" charset="0"/>
              </a:rPr>
              <a:t>Home time</a:t>
            </a:r>
          </a:p>
          <a:p>
            <a:pPr>
              <a:buClr>
                <a:srgbClr val="D43533"/>
              </a:buClr>
            </a:pPr>
            <a:endParaRPr lang="en-GB" sz="2000" dirty="0">
              <a:solidFill>
                <a:srgbClr val="515050"/>
              </a:solidFill>
              <a:latin typeface="GOTHAM-BOOK" panose="02000504050000020004" pitchFamily="2" charset="0"/>
            </a:endParaRPr>
          </a:p>
        </p:txBody>
      </p:sp>
      <p:pic>
        <p:nvPicPr>
          <p:cNvPr id="4" name="Picture 3" descr="A red and black logo">
            <a:extLst>
              <a:ext uri="{FF2B5EF4-FFF2-40B4-BE49-F238E27FC236}">
                <a16:creationId xmlns:a16="http://schemas.microsoft.com/office/drawing/2014/main" id="{9815C310-177A-1F77-C378-AFCCBFBA4A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9715" y="5564686"/>
            <a:ext cx="2044654" cy="1003490"/>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TotalTime>
  <Words>223</Words>
  <Application>Microsoft Office PowerPoint</Application>
  <PresentationFormat>Widescreen</PresentationFormat>
  <Paragraphs>15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vt:lpstr>
      <vt:lpstr>GOTHAM-BOOK</vt:lpstr>
      <vt:lpstr>Open Sans</vt: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41</cp:revision>
  <dcterms:created xsi:type="dcterms:W3CDTF">2020-11-24T13:02:49Z</dcterms:created>
  <dcterms:modified xsi:type="dcterms:W3CDTF">2024-03-12T15:53:12Z</dcterms:modified>
</cp:coreProperties>
</file>