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51"/>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81" d="100"/>
          <a:sy n="81" d="100"/>
        </p:scale>
        <p:origin x="58" y="163"/>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12/03/2024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12/03/2024</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12/03/2024</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95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4: Rewards &amp; Incentives and Household Rules</a:t>
            </a:r>
          </a:p>
        </p:txBody>
      </p:sp>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red and black logo">
            <a:extLst>
              <a:ext uri="{FF2B5EF4-FFF2-40B4-BE49-F238E27FC236}">
                <a16:creationId xmlns:a16="http://schemas.microsoft.com/office/drawing/2014/main" id="{08E518DB-DECF-F3A7-905D-848AF4C685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3561" y="1040303"/>
            <a:ext cx="6004877" cy="2947117"/>
          </a:xfrm>
          <a:prstGeom prst="rect">
            <a:avLst/>
          </a:prstGeom>
        </p:spPr>
      </p:pic>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909222" y="1404374"/>
            <a:ext cx="10515600" cy="4351338"/>
          </a:xfrm>
        </p:spPr>
        <p:txBody>
          <a:bodyPr>
            <a:normAutofit fontScale="92500" lnSpcReduction="20000"/>
          </a:bodyPr>
          <a:lstStyle/>
          <a:p>
            <a:pPr>
              <a:lnSpc>
                <a:spcPct val="150000"/>
              </a:lnSpc>
              <a:buClr>
                <a:srgbClr val="D43533"/>
              </a:buClr>
            </a:pPr>
            <a:r>
              <a:rPr lang="en-GB" dirty="0">
                <a:solidFill>
                  <a:srgbClr val="515050"/>
                </a:solidFill>
                <a:latin typeface="GOTHAM-BOOK" panose="02000504050000020004" pitchFamily="2" charset="0"/>
              </a:rPr>
              <a:t>Review </a:t>
            </a:r>
          </a:p>
          <a:p>
            <a:pPr lvl="1">
              <a:lnSpc>
                <a:spcPct val="150000"/>
              </a:lnSpc>
              <a:buClr>
                <a:srgbClr val="D43533"/>
              </a:buClr>
            </a:pPr>
            <a:r>
              <a:rPr lang="en-GB" dirty="0">
                <a:solidFill>
                  <a:srgbClr val="515050"/>
                </a:solidFill>
                <a:latin typeface="GOTHAM-BOOK" panose="02000504050000020004" pitchFamily="2" charset="0"/>
              </a:rPr>
              <a:t>Ignoring and Staying Calm &amp; Clear instructions</a:t>
            </a:r>
          </a:p>
          <a:p>
            <a:pPr lvl="1">
              <a:lnSpc>
                <a:spcPct val="150000"/>
              </a:lnSpc>
              <a:buClr>
                <a:srgbClr val="D43533"/>
              </a:buClr>
            </a:pPr>
            <a:r>
              <a:rPr lang="en-GB" dirty="0">
                <a:solidFill>
                  <a:srgbClr val="515050"/>
                </a:solidFill>
                <a:latin typeface="GOTHAM-BOOK" panose="02000504050000020004" pitchFamily="2" charset="0"/>
              </a:rPr>
              <a:t>One to One Time Diary Home Assignment</a:t>
            </a:r>
          </a:p>
          <a:p>
            <a:pPr>
              <a:lnSpc>
                <a:spcPct val="150000"/>
              </a:lnSpc>
              <a:buClr>
                <a:srgbClr val="D43533"/>
              </a:buClr>
            </a:pPr>
            <a:r>
              <a:rPr lang="en-GB" dirty="0">
                <a:solidFill>
                  <a:srgbClr val="515050"/>
                </a:solidFill>
                <a:latin typeface="GOTHAM-BOOK" panose="02000504050000020004" pitchFamily="2" charset="0"/>
              </a:rPr>
              <a:t>Rewards and Incentives</a:t>
            </a:r>
          </a:p>
          <a:p>
            <a:pPr>
              <a:lnSpc>
                <a:spcPct val="150000"/>
              </a:lnSpc>
              <a:buClr>
                <a:srgbClr val="D43533"/>
              </a:buClr>
            </a:pPr>
            <a:r>
              <a:rPr lang="en-GB" dirty="0">
                <a:solidFill>
                  <a:srgbClr val="515050"/>
                </a:solidFill>
                <a:latin typeface="GOTHAM-BOOK" panose="02000504050000020004" pitchFamily="2" charset="0"/>
              </a:rPr>
              <a:t>Break</a:t>
            </a:r>
          </a:p>
          <a:p>
            <a:pPr>
              <a:lnSpc>
                <a:spcPct val="150000"/>
              </a:lnSpc>
              <a:buClr>
                <a:srgbClr val="D43533"/>
              </a:buClr>
            </a:pPr>
            <a:r>
              <a:rPr lang="en-GB" dirty="0">
                <a:solidFill>
                  <a:srgbClr val="515050"/>
                </a:solidFill>
                <a:latin typeface="GOTHAM-BOOK" panose="02000504050000020004" pitchFamily="2" charset="0"/>
              </a:rPr>
              <a:t>Household Rules</a:t>
            </a:r>
          </a:p>
          <a:p>
            <a:pPr>
              <a:lnSpc>
                <a:spcPct val="150000"/>
              </a:lnSpc>
              <a:buClr>
                <a:srgbClr val="D43533"/>
              </a:buClr>
            </a:pPr>
            <a:r>
              <a:rPr lang="en-GB" dirty="0">
                <a:solidFill>
                  <a:srgbClr val="515050"/>
                </a:solidFill>
                <a:latin typeface="GOTHAM-BOOK" panose="02000504050000020004" pitchFamily="2" charset="0"/>
              </a:rPr>
              <a:t>Impact </a:t>
            </a:r>
            <a:r>
              <a:rPr lang="en-GB" dirty="0" err="1">
                <a:solidFill>
                  <a:srgbClr val="515050"/>
                </a:solidFill>
                <a:latin typeface="GOTHAM-BOOK" panose="02000504050000020004" pitchFamily="2" charset="0"/>
              </a:rPr>
              <a:t>Questionaire</a:t>
            </a:r>
            <a:r>
              <a:rPr lang="en-GB" dirty="0">
                <a:solidFill>
                  <a:srgbClr val="515050"/>
                </a:solidFill>
                <a:latin typeface="GOTHAM-BOOK" panose="02000504050000020004" pitchFamily="2" charset="0"/>
              </a:rPr>
              <a:t> feedback and end </a:t>
            </a:r>
            <a:r>
              <a:rPr lang="en-GB">
                <a:solidFill>
                  <a:srgbClr val="515050"/>
                </a:solidFill>
                <a:latin typeface="GOTHAM-BOOK" panose="02000504050000020004" pitchFamily="2" charset="0"/>
              </a:rPr>
              <a:t>of course</a:t>
            </a:r>
            <a:endParaRPr lang="en-GB" dirty="0">
              <a:solidFill>
                <a:srgbClr val="515050"/>
              </a:solidFill>
              <a:latin typeface="GOTHAM-BOOK" panose="02000504050000020004" pitchFamily="2" charset="0"/>
            </a:endParaRPr>
          </a:p>
          <a:p>
            <a:pPr>
              <a:lnSpc>
                <a:spcPct val="150000"/>
              </a:lnSpc>
              <a:buClr>
                <a:srgbClr val="D43533"/>
              </a:buClr>
            </a:pPr>
            <a:endParaRPr lang="en-GB" dirty="0">
              <a:solidFill>
                <a:srgbClr val="515050"/>
              </a:solidFill>
              <a:latin typeface="GOTHAM-BOOK" panose="02000504050000020004" pitchFamily="2" charset="0"/>
            </a:endParaRPr>
          </a:p>
          <a:p>
            <a:pPr>
              <a:buClr>
                <a:srgbClr val="D43533"/>
              </a:buClr>
            </a:pPr>
            <a:endParaRPr lang="en-GB" sz="2000" dirty="0">
              <a:solidFill>
                <a:srgbClr val="515050"/>
              </a:solidFill>
              <a:latin typeface="GOTHAM-BOOK" panose="02000504050000020004" pitchFamily="2" charset="0"/>
            </a:endParaRPr>
          </a:p>
        </p:txBody>
      </p:sp>
      <p:pic>
        <p:nvPicPr>
          <p:cNvPr id="4" name="Picture 3" descr="A red and black logo&#10;&#10;Description automatically generated">
            <a:extLst>
              <a:ext uri="{FF2B5EF4-FFF2-40B4-BE49-F238E27FC236}">
                <a16:creationId xmlns:a16="http://schemas.microsoft.com/office/drawing/2014/main" id="{855ABECB-BA12-DB00-D0B1-C5D1310C77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1076</TotalTime>
  <Words>234</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Gotham</vt:lpstr>
      <vt:lpstr>GOTHAM-BOOK</vt:lpstr>
      <vt:lpstr>Open Sans</vt: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46</cp:revision>
  <dcterms:created xsi:type="dcterms:W3CDTF">2020-11-24T13:02:49Z</dcterms:created>
  <dcterms:modified xsi:type="dcterms:W3CDTF">2024-03-12T16:53:43Z</dcterms:modified>
</cp:coreProperties>
</file>